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5" r:id="rId2"/>
    <p:sldId id="273" r:id="rId3"/>
    <p:sldId id="264" r:id="rId4"/>
    <p:sldId id="266" r:id="rId5"/>
    <p:sldId id="267" r:id="rId6"/>
    <p:sldId id="270" r:id="rId7"/>
    <p:sldId id="268" r:id="rId8"/>
    <p:sldId id="272" r:id="rId9"/>
    <p:sldId id="275" r:id="rId10"/>
    <p:sldId id="274" r:id="rId11"/>
    <p:sldId id="281" r:id="rId12"/>
    <p:sldId id="280" r:id="rId13"/>
    <p:sldId id="282" r:id="rId14"/>
    <p:sldId id="276" r:id="rId15"/>
    <p:sldId id="277" r:id="rId16"/>
    <p:sldId id="278" r:id="rId17"/>
    <p:sldId id="279" r:id="rId18"/>
    <p:sldId id="283" r:id="rId1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0A6A6-43FA-C146-897E-35679D249EAB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4D74A-96C5-F546-8CF1-B0E115ACD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60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Zorgrobot, die kan huilen,</a:t>
            </a:r>
            <a:r>
              <a:rPr lang="nl-NL" baseline="0" dirty="0" smtClean="0"/>
              <a:t> kijken en eenvoudige gesprekken kan voeren. Om het welbevinden van ouderen op peil te houden.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32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Mutter</a:t>
            </a:r>
            <a:r>
              <a:rPr lang="nl-NL" dirty="0" smtClean="0"/>
              <a:t> courage, </a:t>
            </a:r>
            <a:r>
              <a:rPr lang="nl-NL" dirty="0" err="1" smtClean="0"/>
              <a:t>bertold</a:t>
            </a:r>
            <a:r>
              <a:rPr lang="nl-NL" dirty="0" smtClean="0"/>
              <a:t> </a:t>
            </a:r>
            <a:r>
              <a:rPr lang="nl-NL" dirty="0" err="1" smtClean="0"/>
              <a:t>brecht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95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Wachten op </a:t>
            </a:r>
            <a:r>
              <a:rPr lang="nl-NL" dirty="0" err="1" smtClean="0"/>
              <a:t>godot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55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Chema</a:t>
            </a:r>
            <a:r>
              <a:rPr lang="nl-NL" dirty="0" smtClean="0"/>
              <a:t> </a:t>
            </a:r>
            <a:r>
              <a:rPr lang="nl-NL" dirty="0" err="1" smtClean="0"/>
              <a:t>Madoz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spaanse</a:t>
            </a:r>
            <a:r>
              <a:rPr lang="nl-NL" baseline="0" dirty="0" smtClean="0"/>
              <a:t> fotograaf. Wat zie je? Wat lijkt het?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47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Sideway</a:t>
            </a:r>
            <a:r>
              <a:rPr lang="nl-NL" dirty="0" smtClean="0"/>
              <a:t> </a:t>
            </a:r>
            <a:r>
              <a:rPr lang="nl-NL" dirty="0" err="1" smtClean="0"/>
              <a:t>rains</a:t>
            </a:r>
            <a:r>
              <a:rPr lang="nl-NL" dirty="0" smtClean="0"/>
              <a:t>,</a:t>
            </a:r>
            <a:r>
              <a:rPr lang="nl-NL" baseline="0" dirty="0" smtClean="0"/>
              <a:t> compagnie alias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85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Eurovisie songfestival 2016. Visuals, film, door toevoeging van fysieke elementen zit je er in.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71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Hatsune</a:t>
            </a:r>
            <a:r>
              <a:rPr lang="nl-NL" dirty="0" smtClean="0"/>
              <a:t> </a:t>
            </a:r>
            <a:r>
              <a:rPr lang="nl-NL" dirty="0" err="1" smtClean="0"/>
              <a:t>Miko</a:t>
            </a:r>
            <a:r>
              <a:rPr lang="nl-NL" dirty="0" smtClean="0"/>
              <a:t>:</a:t>
            </a:r>
            <a:r>
              <a:rPr lang="nl-NL" baseline="0" dirty="0" smtClean="0"/>
              <a:t> </a:t>
            </a:r>
            <a:r>
              <a:rPr lang="nl-NL" dirty="0" smtClean="0"/>
              <a:t>Een</a:t>
            </a:r>
            <a:r>
              <a:rPr lang="nl-NL" baseline="0" dirty="0" smtClean="0"/>
              <a:t> avatar als hologram trekt volle zalen in Japan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Pat </a:t>
            </a:r>
            <a:r>
              <a:rPr lang="nl-NL" dirty="0" err="1" smtClean="0"/>
              <a:t>Metheny</a:t>
            </a:r>
            <a:r>
              <a:rPr lang="nl-NL" dirty="0" smtClean="0"/>
              <a:t>, forward </a:t>
            </a:r>
            <a:r>
              <a:rPr lang="nl-NL" dirty="0" err="1" smtClean="0"/>
              <a:t>march</a:t>
            </a:r>
            <a:r>
              <a:rPr lang="nl-NL" dirty="0" smtClean="0"/>
              <a:t> Het lijkt nog op marsmuziek,</a:t>
            </a:r>
            <a:r>
              <a:rPr lang="nl-NL" baseline="0" dirty="0" smtClean="0"/>
              <a:t> maar het wezenlijke van de mars is het niet meer.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829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Effected</a:t>
            </a:r>
            <a:r>
              <a:rPr lang="nl-NL" dirty="0" smtClean="0"/>
              <a:t> </a:t>
            </a:r>
            <a:r>
              <a:rPr lang="nl-NL" dirty="0" err="1" smtClean="0"/>
              <a:t>mushrooms</a:t>
            </a:r>
            <a:r>
              <a:rPr lang="nl-NL" dirty="0" smtClean="0"/>
              <a:t>, lijkt op </a:t>
            </a:r>
            <a:r>
              <a:rPr lang="nl-NL" dirty="0" err="1" smtClean="0"/>
              <a:t>dance</a:t>
            </a:r>
            <a:r>
              <a:rPr lang="nl-NL" baseline="0" dirty="0" smtClean="0"/>
              <a:t> met samples, is gewoon een band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41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Frank </a:t>
            </a:r>
            <a:r>
              <a:rPr lang="nl-NL" dirty="0" err="1" smtClean="0"/>
              <a:t>Zappa</a:t>
            </a:r>
            <a:r>
              <a:rPr lang="nl-NL" dirty="0" smtClean="0"/>
              <a:t> bespeelt fiets, in 1963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70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Check </a:t>
            </a:r>
            <a:r>
              <a:rPr lang="nl-NL" dirty="0" err="1" smtClean="0"/>
              <a:t>my</a:t>
            </a:r>
            <a:r>
              <a:rPr lang="nl-NL" dirty="0" smtClean="0"/>
              <a:t> machine, BMW-reclame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25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Atton</a:t>
            </a:r>
            <a:r>
              <a:rPr lang="nl-NL" dirty="0" smtClean="0"/>
              <a:t> Conrad, kleding</a:t>
            </a:r>
            <a:r>
              <a:rPr lang="nl-NL" baseline="0" dirty="0" smtClean="0"/>
              <a:t> van licht, digitale </a:t>
            </a:r>
            <a:r>
              <a:rPr lang="nl-NL" baseline="0" dirty="0" err="1" smtClean="0"/>
              <a:t>beweriking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58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Victor en Rolf, Deze kleding</a:t>
            </a:r>
            <a:r>
              <a:rPr lang="nl-NL" baseline="0" dirty="0" smtClean="0"/>
              <a:t> is dat nog functioneel?</a:t>
            </a:r>
          </a:p>
          <a:p>
            <a:r>
              <a:rPr lang="nl-NL" baseline="0" dirty="0" smtClean="0"/>
              <a:t>Er moest dat jaar dat jaar flink bezuinigd worden.</a:t>
            </a:r>
          </a:p>
          <a:p>
            <a:r>
              <a:rPr lang="nl-NL" baseline="0" dirty="0" smtClean="0"/>
              <a:t>En draagbare schilderijen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4D74A-96C5-F546-8CF1-B0E115ACD52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56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0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1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97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57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48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57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0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08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96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34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71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724C-C96F-BC41-8640-4CA6D4CFAB8E}" type="datetimeFigureOut">
              <a:rPr lang="nl-NL" smtClean="0"/>
              <a:t>16-02-17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184B9-D03F-6D41-9A57-BB6CE5E98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15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iekringdementie.nl/a-1724/robots-immer-vriendelijke-zorgverleners-of-onmenselijke-zoethouders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k0baAeeqnE" TargetMode="External"/><Relationship Id="rId4" Type="http://schemas.openxmlformats.org/officeDocument/2006/relationships/hyperlink" Target="https://www.youtube.com/watch?v=3mISdjc5K2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ic.digischool.nl/ckv1/toneel/epischtheater1.ht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n341IVnBbg" TargetMode="Externa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94dst20C9Y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ve2hpLeqc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sbc1LrE4U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TFzX8c6ng0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02634" y="5530267"/>
            <a:ext cx="882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  <a:r>
              <a:rPr lang="nl-NL" sz="1400" dirty="0">
                <a:hlinkClick r:id="rId3"/>
              </a:rPr>
              <a:t>http://www.innovatiekringdementie.nl/a-1724/robots-immer-vriendelijke-zorgverleners-of-onmenselijke-</a:t>
            </a:r>
            <a:r>
              <a:rPr lang="nl-NL" sz="1400" dirty="0" smtClean="0">
                <a:hlinkClick r:id="rId3"/>
              </a:rPr>
              <a:t>zoethouders</a:t>
            </a:r>
            <a:r>
              <a:rPr lang="nl-NL" sz="1400" dirty="0" smtClean="0"/>
              <a:t> </a:t>
            </a:r>
            <a:endParaRPr lang="nl-NL" sz="1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77912" cy="44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2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7692" r="10684"/>
          <a:stretch/>
        </p:blipFill>
        <p:spPr>
          <a:xfrm>
            <a:off x="160315" y="-351692"/>
            <a:ext cx="3923223" cy="720969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6539" r="9231"/>
          <a:stretch/>
        </p:blipFill>
        <p:spPr>
          <a:xfrm>
            <a:off x="4728308" y="16702"/>
            <a:ext cx="4415692" cy="68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Episch theater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http://static.digischool.nl/ckv1/toneel/epischtheater1.</a:t>
            </a:r>
            <a:r>
              <a:rPr lang="nl-NL" dirty="0" smtClean="0">
                <a:hlinkClick r:id="rId2"/>
              </a:rPr>
              <a:t>htm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Lk0baAeeqnE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4"/>
              </a:rPr>
              <a:t>https://www.youtube.com/watch?v=</a:t>
            </a:r>
            <a:r>
              <a:rPr lang="nl-NL" dirty="0" smtClean="0">
                <a:hlinkClick r:id="rId4"/>
              </a:rPr>
              <a:t>3mISdjc5K2Y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397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89000"/>
            <a:ext cx="7607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0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24938" y="820946"/>
            <a:ext cx="50647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nl-NL" dirty="0" smtClean="0"/>
              <a:t>Kies een discipline</a:t>
            </a:r>
          </a:p>
          <a:p>
            <a:pPr marL="285750" indent="-285750">
              <a:buFontTx/>
              <a:buChar char="•"/>
            </a:pPr>
            <a:r>
              <a:rPr lang="nl-NL" dirty="0" smtClean="0"/>
              <a:t>Kies een plek in school</a:t>
            </a:r>
          </a:p>
          <a:p>
            <a:pPr marL="285750" indent="-285750">
              <a:buFontTx/>
              <a:buChar char="•"/>
            </a:pPr>
            <a:r>
              <a:rPr lang="nl-NL" dirty="0" smtClean="0"/>
              <a:t>Wat wil je gaan doen:</a:t>
            </a:r>
          </a:p>
          <a:p>
            <a:r>
              <a:rPr lang="nl-NL" dirty="0"/>
              <a:t>	</a:t>
            </a:r>
            <a:r>
              <a:rPr lang="nl-NL" dirty="0" smtClean="0"/>
              <a:t>* Beschrijf het idee</a:t>
            </a:r>
          </a:p>
          <a:p>
            <a:r>
              <a:rPr lang="nl-NL" dirty="0" smtClean="0"/>
              <a:t>	* Hoe ga je dat uitvoeren</a:t>
            </a:r>
          </a:p>
          <a:p>
            <a:r>
              <a:rPr lang="nl-NL" dirty="0" smtClean="0"/>
              <a:t>	* Wat heb je allemaal nodig</a:t>
            </a:r>
          </a:p>
          <a:p>
            <a:pPr marL="1200150" lvl="2" indent="-285750">
              <a:buFontTx/>
              <a:buChar char="•"/>
            </a:pPr>
            <a:r>
              <a:rPr lang="nl-NL" dirty="0" smtClean="0"/>
              <a:t>Spullen</a:t>
            </a:r>
          </a:p>
          <a:p>
            <a:pPr marL="1200150" lvl="2" indent="-285750">
              <a:buFontTx/>
              <a:buChar char="•"/>
            </a:pPr>
            <a:r>
              <a:rPr lang="nl-NL" dirty="0" smtClean="0"/>
              <a:t>Toestemming</a:t>
            </a:r>
          </a:p>
          <a:p>
            <a:pPr lvl="2"/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89911" y="3655535"/>
            <a:ext cx="7248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Ga eens op zoek naar een kunstenaar, collectief waarvan het werk jou aanspreekt.</a:t>
            </a:r>
          </a:p>
          <a:p>
            <a:r>
              <a:rPr lang="nl-NL" dirty="0" smtClean="0"/>
              <a:t>Wat doen ze nou eigenlijk? </a:t>
            </a:r>
          </a:p>
          <a:p>
            <a:pPr marL="285750" indent="-285750">
              <a:buFontTx/>
              <a:buChar char="•"/>
            </a:pPr>
            <a:r>
              <a:rPr lang="nl-NL" dirty="0" smtClean="0"/>
              <a:t>Omschrijf de activiteiten</a:t>
            </a:r>
          </a:p>
          <a:p>
            <a:pPr marL="285750" indent="-285750">
              <a:buFontTx/>
              <a:buChar char="•"/>
            </a:pPr>
            <a:r>
              <a:rPr lang="nl-NL" dirty="0"/>
              <a:t>B</a:t>
            </a:r>
            <a:r>
              <a:rPr lang="nl-NL" dirty="0" smtClean="0"/>
              <a:t>eschrijf de producten/resultaten.</a:t>
            </a:r>
          </a:p>
          <a:p>
            <a:pPr marL="285750" indent="-285750">
              <a:buFontTx/>
              <a:buChar char="•"/>
            </a:pPr>
            <a:r>
              <a:rPr lang="nl-NL" dirty="0" smtClean="0"/>
              <a:t>Wat is het idee, het inhoudelijke deel, wat wil de kunstenaar bereiken</a:t>
            </a:r>
          </a:p>
          <a:p>
            <a:pPr marL="285750" indent="-285750">
              <a:buFontTx/>
              <a:buChar char="•"/>
            </a:pPr>
            <a:endParaRPr lang="nl-NL" dirty="0"/>
          </a:p>
          <a:p>
            <a:r>
              <a:rPr lang="nl-NL" dirty="0" smtClean="0"/>
              <a:t>Wat vind jij er zo goed/intrigerend aan? Valt dat onder een ‘dimensie’</a:t>
            </a:r>
          </a:p>
          <a:p>
            <a:r>
              <a:rPr lang="nl-NL" dirty="0" smtClean="0"/>
              <a:t>Stel jezelf een onderzoeksvraag.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58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88562" y="604093"/>
            <a:ext cx="8023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Als je dat allemaal op een rijtje hebt, ga je een onderzoeksvraag bedenken.</a:t>
            </a:r>
          </a:p>
          <a:p>
            <a:r>
              <a:rPr lang="nl-NL" dirty="0" smtClean="0"/>
              <a:t>Wat zou je willen weten?</a:t>
            </a:r>
          </a:p>
          <a:p>
            <a:endParaRPr lang="nl-NL" dirty="0"/>
          </a:p>
          <a:p>
            <a:r>
              <a:rPr lang="nl-NL" dirty="0" smtClean="0"/>
              <a:t>Iets over de kunstenaar en zijn opvattingen</a:t>
            </a:r>
          </a:p>
          <a:p>
            <a:r>
              <a:rPr lang="nl-NL" dirty="0" smtClean="0"/>
              <a:t>Iets over het kunstwerk zelf, materiaal/techniek</a:t>
            </a:r>
          </a:p>
          <a:p>
            <a:endParaRPr lang="nl-NL" dirty="0"/>
          </a:p>
          <a:p>
            <a:r>
              <a:rPr lang="nl-NL" dirty="0" smtClean="0"/>
              <a:t>Iets over de maatschappelijke betekenis</a:t>
            </a:r>
          </a:p>
          <a:p>
            <a:endParaRPr lang="nl-NL" dirty="0"/>
          </a:p>
          <a:p>
            <a:r>
              <a:rPr lang="nl-NL" dirty="0" smtClean="0"/>
              <a:t>Iets over beleving, gevoel, ervaring</a:t>
            </a:r>
          </a:p>
          <a:p>
            <a:endParaRPr lang="nl-NL" dirty="0"/>
          </a:p>
          <a:p>
            <a:r>
              <a:rPr lang="nl-NL" dirty="0" smtClean="0"/>
              <a:t>Als je weet wat je te weten wil komen stel je een hoofdvraag op, en een paar deelvragen, die samen de hoofdvraag beantwoorden.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58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7217" cy="36492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l="6878"/>
          <a:stretch/>
        </p:blipFill>
        <p:spPr>
          <a:xfrm>
            <a:off x="0" y="3649239"/>
            <a:ext cx="3984067" cy="320876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14448" t="3614" r="15227" b="4235"/>
          <a:stretch/>
        </p:blipFill>
        <p:spPr>
          <a:xfrm>
            <a:off x="3547217" y="0"/>
            <a:ext cx="3604264" cy="36492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067" y="3620130"/>
            <a:ext cx="2496103" cy="32378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41" y="3620130"/>
            <a:ext cx="2643159" cy="32378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481" y="17692"/>
            <a:ext cx="1388533" cy="36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95499" y="566316"/>
            <a:ext cx="688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DANS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415149" y="57486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On341IVnBbg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815699"/>
            <a:ext cx="5488032" cy="36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Gerenommeerde nl kunstenaars: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39817"/>
            <a:ext cx="8229600" cy="5487330"/>
          </a:xfrm>
        </p:spPr>
        <p:txBody>
          <a:bodyPr>
            <a:normAutofit/>
          </a:bodyPr>
          <a:lstStyle/>
          <a:p>
            <a:r>
              <a:rPr lang="nl-NL" dirty="0" smtClean="0"/>
              <a:t>Daan </a:t>
            </a:r>
            <a:r>
              <a:rPr lang="nl-NL" dirty="0"/>
              <a:t>R</a:t>
            </a:r>
            <a:r>
              <a:rPr lang="nl-NL" dirty="0" smtClean="0"/>
              <a:t>oosegaarde, studio</a:t>
            </a:r>
          </a:p>
          <a:p>
            <a:r>
              <a:rPr lang="nl-NL" dirty="0" err="1" smtClean="0"/>
              <a:t>Kyteman</a:t>
            </a:r>
            <a:endParaRPr lang="nl-NL" dirty="0" smtClean="0"/>
          </a:p>
          <a:p>
            <a:r>
              <a:rPr lang="nl-NL" dirty="0" smtClean="0"/>
              <a:t>Rem Koolhaas, OMA</a:t>
            </a:r>
          </a:p>
          <a:p>
            <a:r>
              <a:rPr lang="nl-NL" dirty="0" smtClean="0"/>
              <a:t>ISH </a:t>
            </a:r>
            <a:r>
              <a:rPr lang="nl-NL" dirty="0" err="1" smtClean="0"/>
              <a:t>dance</a:t>
            </a:r>
            <a:r>
              <a:rPr lang="nl-NL" dirty="0" smtClean="0"/>
              <a:t> </a:t>
            </a:r>
            <a:r>
              <a:rPr lang="nl-NL" dirty="0" err="1" smtClean="0"/>
              <a:t>collective</a:t>
            </a:r>
            <a:endParaRPr lang="nl-NL" dirty="0" smtClean="0"/>
          </a:p>
          <a:p>
            <a:r>
              <a:rPr lang="nl-NL" dirty="0" err="1" smtClean="0"/>
              <a:t>Within</a:t>
            </a:r>
            <a:r>
              <a:rPr lang="nl-NL" dirty="0" smtClean="0"/>
              <a:t> </a:t>
            </a:r>
            <a:r>
              <a:rPr lang="nl-NL" dirty="0" err="1" smtClean="0"/>
              <a:t>temptation</a:t>
            </a:r>
            <a:endParaRPr lang="nl-NL" dirty="0" smtClean="0"/>
          </a:p>
          <a:p>
            <a:r>
              <a:rPr lang="nl-NL" dirty="0" smtClean="0"/>
              <a:t>Dutch design (bv, Piet </a:t>
            </a:r>
            <a:r>
              <a:rPr lang="nl-NL" dirty="0"/>
              <a:t>H</a:t>
            </a:r>
            <a:r>
              <a:rPr lang="nl-NL" dirty="0" smtClean="0"/>
              <a:t>ein </a:t>
            </a:r>
            <a:r>
              <a:rPr lang="nl-NL" dirty="0"/>
              <a:t>E</a:t>
            </a:r>
            <a:r>
              <a:rPr lang="nl-NL" dirty="0" smtClean="0"/>
              <a:t>ek)</a:t>
            </a:r>
          </a:p>
          <a:p>
            <a:r>
              <a:rPr lang="nl-NL" dirty="0" smtClean="0"/>
              <a:t>Theo </a:t>
            </a:r>
            <a:r>
              <a:rPr lang="nl-NL" dirty="0"/>
              <a:t>J</a:t>
            </a:r>
            <a:r>
              <a:rPr lang="nl-NL" dirty="0" smtClean="0"/>
              <a:t>ansen strandbeesten</a:t>
            </a:r>
          </a:p>
          <a:p>
            <a:r>
              <a:rPr lang="nl-NL" dirty="0" smtClean="0"/>
              <a:t>Talentenjachten??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123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e94dst20C9Y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5" y="1778001"/>
            <a:ext cx="8146102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079" y="6152477"/>
            <a:ext cx="8229600" cy="679867"/>
          </a:xfrm>
        </p:spPr>
        <p:txBody>
          <a:bodyPr>
            <a:normAutofit/>
          </a:bodyPr>
          <a:lstStyle/>
          <a:p>
            <a:r>
              <a:rPr lang="nl-NL" sz="1800" dirty="0">
                <a:hlinkClick r:id="rId3"/>
              </a:rPr>
              <a:t>https://www.youtube.com/watch?v=</a:t>
            </a:r>
            <a:r>
              <a:rPr lang="nl-NL" sz="1800" dirty="0" smtClean="0">
                <a:hlinkClick r:id="rId3"/>
              </a:rPr>
              <a:t>Gzve2hpLeqc</a:t>
            </a:r>
            <a:r>
              <a:rPr lang="nl-NL" sz="1800" dirty="0" smtClean="0"/>
              <a:t> </a:t>
            </a:r>
            <a:endParaRPr 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293" y="-1"/>
            <a:ext cx="4154250" cy="62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1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3Jsbc1LrE4U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225" y="1776497"/>
            <a:ext cx="3327400" cy="49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JTFzX8c6ng0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1730375"/>
            <a:ext cx="711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=1MewcnFl_6Y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55" y="1681035"/>
            <a:ext cx="4191874" cy="51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8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=NaDpt76Lkd4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1717"/>
          </a:xfrm>
        </p:spPr>
        <p:txBody>
          <a:bodyPr/>
          <a:lstStyle/>
          <a:p>
            <a:r>
              <a:rPr lang="nl-NL" dirty="0" smtClean="0"/>
              <a:t>Check </a:t>
            </a:r>
            <a:r>
              <a:rPr lang="nl-NL" dirty="0" err="1" smtClean="0"/>
              <a:t>my</a:t>
            </a:r>
            <a:r>
              <a:rPr lang="nl-NL" dirty="0" smtClean="0"/>
              <a:t> machine. BMW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8" y="2670572"/>
            <a:ext cx="6529917" cy="36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6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3792" b="3622"/>
          <a:stretch/>
        </p:blipFill>
        <p:spPr>
          <a:xfrm>
            <a:off x="127702" y="0"/>
            <a:ext cx="4433855" cy="31829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5960" r="5960"/>
          <a:stretch/>
        </p:blipFill>
        <p:spPr>
          <a:xfrm>
            <a:off x="4394467" y="129877"/>
            <a:ext cx="4582442" cy="305305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03" y="4206936"/>
            <a:ext cx="4433854" cy="24940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30" y="3489719"/>
            <a:ext cx="4281680" cy="32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7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2231" cy="34192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9231"/>
            <a:ext cx="4767385" cy="26816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042" y="307731"/>
            <a:ext cx="4556958" cy="57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507</Words>
  <Application>Microsoft Macintosh PowerPoint</Application>
  <PresentationFormat>Diavoorstelling (4:3)</PresentationFormat>
  <Paragraphs>80</Paragraphs>
  <Slides>18</Slides>
  <Notes>13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Office-thema</vt:lpstr>
      <vt:lpstr>PowerPoint-presentatie</vt:lpstr>
      <vt:lpstr>https://www.youtube.com/watch?v=e94dst20C9Y </vt:lpstr>
      <vt:lpstr>https://www.youtube.com/watch?v=Gzve2hpLeqc </vt:lpstr>
      <vt:lpstr>https://www.youtube.com/watch?v=3Jsbc1LrE4U </vt:lpstr>
      <vt:lpstr>https://www.youtube.com/watch?v=JTFzX8c6ng0 </vt:lpstr>
      <vt:lpstr>https://www.youtube.com/watch?v=1MewcnFl_6Y</vt:lpstr>
      <vt:lpstr>https://www.youtube.com/watch?v=NaDpt76Lkd4</vt:lpstr>
      <vt:lpstr>PowerPoint-presentatie</vt:lpstr>
      <vt:lpstr>PowerPoint-presentatie</vt:lpstr>
      <vt:lpstr>PowerPoint-presentatie</vt:lpstr>
      <vt:lpstr>Episch theater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Gerenommeerde nl kunstenaars: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HERKENNING -VERVREEMDING</dc:title>
  <dc:creator>Gebruiker</dc:creator>
  <cp:lastModifiedBy>Gebruiker</cp:lastModifiedBy>
  <cp:revision>42</cp:revision>
  <dcterms:created xsi:type="dcterms:W3CDTF">2016-11-03T10:21:56Z</dcterms:created>
  <dcterms:modified xsi:type="dcterms:W3CDTF">2017-02-16T09:21:14Z</dcterms:modified>
</cp:coreProperties>
</file>